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7" r:id="rId5"/>
    <p:sldId id="263" r:id="rId6"/>
    <p:sldId id="262" r:id="rId7"/>
    <p:sldId id="258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704" autoAdjust="0"/>
  </p:normalViewPr>
  <p:slideViewPr>
    <p:cSldViewPr snapToGrid="0">
      <p:cViewPr varScale="1">
        <p:scale>
          <a:sx n="106" d="100"/>
          <a:sy n="106" d="100"/>
        </p:scale>
        <p:origin x="12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10/13/2023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10/13/2023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97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963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53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3800" dirty="0"/>
              <a:t>AUTHORITY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85948"/>
            <a:ext cx="9144000" cy="3148719"/>
          </a:xfrm>
        </p:spPr>
        <p:txBody>
          <a:bodyPr>
            <a:noAutofit/>
          </a:bodyPr>
          <a:lstStyle/>
          <a:p>
            <a:r>
              <a:rPr lang="en-US" sz="4400" dirty="0"/>
              <a:t>Home</a:t>
            </a:r>
          </a:p>
          <a:p>
            <a:r>
              <a:rPr lang="en-US" sz="4400" dirty="0"/>
              <a:t>School</a:t>
            </a:r>
          </a:p>
          <a:p>
            <a:r>
              <a:rPr lang="en-US" sz="4400" dirty="0"/>
              <a:t>Business</a:t>
            </a:r>
          </a:p>
          <a:p>
            <a:r>
              <a:rPr lang="en-US" sz="4400" dirty="0"/>
              <a:t>Government</a:t>
            </a:r>
          </a:p>
        </p:txBody>
      </p:sp>
    </p:spTree>
    <p:extLst>
      <p:ext uri="{BB962C8B-B14F-4D97-AF65-F5344CB8AC3E}">
        <p14:creationId xmlns:p14="http://schemas.microsoft.com/office/powerpoint/2010/main" val="320732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1231020"/>
          </a:xfrm>
        </p:spPr>
        <p:txBody>
          <a:bodyPr>
            <a:normAutofit/>
          </a:bodyPr>
          <a:lstStyle/>
          <a:p>
            <a:r>
              <a:rPr lang="en-US" sz="8800" dirty="0"/>
              <a:t>AUTHORITY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54726"/>
            <a:ext cx="9144000" cy="4279942"/>
          </a:xfrm>
        </p:spPr>
        <p:txBody>
          <a:bodyPr>
            <a:noAutofit/>
          </a:bodyPr>
          <a:lstStyle/>
          <a:p>
            <a:r>
              <a:rPr lang="en-US" sz="4000" dirty="0"/>
              <a:t>“the power or right to give orders, make decisions, and enforce obedience.”</a:t>
            </a:r>
          </a:p>
          <a:p>
            <a:r>
              <a:rPr lang="en-US" sz="4000" dirty="0"/>
              <a:t>“rule, dominion, jurisdiction”</a:t>
            </a:r>
          </a:p>
          <a:p>
            <a:r>
              <a:rPr lang="en-US" sz="4000" dirty="0"/>
              <a:t>“the right to exercise power,…’the power of rule or government,’ the power of one whose will and commands must be obeyed by others,”</a:t>
            </a:r>
          </a:p>
        </p:txBody>
      </p:sp>
    </p:spTree>
    <p:extLst>
      <p:ext uri="{BB962C8B-B14F-4D97-AF65-F5344CB8AC3E}">
        <p14:creationId xmlns:p14="http://schemas.microsoft.com/office/powerpoint/2010/main" val="279882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890243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276540"/>
            <a:ext cx="11104075" cy="5178582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21:23-27 “…By what authority are You doing these things? And who gave You this authority?" 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recognized a NEED for AUTHORITY!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AUTHORITY must come from One Who has the right to grant it!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"The baptism of John, where was it from? From heaven or from men?" 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SOURCES – DIVINE or HUMAN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10:23 - Look to SELF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Colossians 2:20-22 – Look to OTHER MEN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authority from God, we have no fellowship with God- 2 John 9-11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 ILLUSTRATED IN THE OLD TESTAMENT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CAIN &amp; ABEL – Genesis 4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Abel acted by authority of God – Hebrews 11:4; Romans 10:17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NADAB &amp; ABIHU – Leviticus 10:1,2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Acted without authority from God “...which he had not commanded them.”  Leviticus 16:12   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SILENCE DOES NOT GIVE CONSENT!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 SAUL – 1 Samuel 15; Romans 3:8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UZZIAH – 2 Chronicles 26:16-20; Exodus 30:1-10</a:t>
            </a:r>
          </a:p>
        </p:txBody>
      </p:sp>
    </p:spTree>
    <p:extLst>
      <p:ext uri="{BB962C8B-B14F-4D97-AF65-F5344CB8AC3E}">
        <p14:creationId xmlns:p14="http://schemas.microsoft.com/office/powerpoint/2010/main" val="36697471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TAUGHT THE NEED FOR DIVINE AUTHORITY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7:21-23 “workers of iniquity”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13:41-42 – gathered out of the Kingdom!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 21:8 – cast into the lake of fire!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Apostasy The Result Of A Lack Of Respect For Divine Authority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Timothy 4:1; Acts 20:28-30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7:24-27 – DO the will of the Lord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1:22 “be doers of the word, and not hearers only”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6:46 “do not do the things which I say?”</a:t>
            </a:r>
          </a:p>
        </p:txBody>
      </p:sp>
    </p:spTree>
    <p:extLst>
      <p:ext uri="{BB962C8B-B14F-4D97-AF65-F5344CB8AC3E}">
        <p14:creationId xmlns:p14="http://schemas.microsoft.com/office/powerpoint/2010/main" val="20389476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APOSTLES TAUGHT THE NEED FOR DIVINE AUTHORITY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1:10 “all speak the same thing, and {that} there be no divisions among you, but {that} you be perfectly joined together in the same mind and in the same judgment."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4:1-3 “endeavoring to keep the unity of the Spirit in the bond of peace." 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Colossians 3:17 “Do all in the name of the Lord Jesus.“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John 9-11 - "To abide in the doctrine shows respect for the authority of Christ.  To transgress the doctrine  of Christ shows a lack of respect for His authority.”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93990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AUTHORITY: NOT DOCTRINE OR PRACTICES OF O.T.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Autofit/>
          </a:bodyPr>
          <a:lstStyle/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TITHING – Leviticus 27:30; 1 Corinthians 16:1,2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MUSIC in worship- Psalm 150; Ephesians 5:19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INFANT CHURCH MEMBERSHIP –Hebrews 8:11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POLYGAMY- Matthew 19:1-9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Failure to recognize O.T. was only a SHADOW- Hebrews 10:1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Removed when Christ died on the cross- Colossians 2:14-16; Ephesians 2:14-16</a:t>
            </a:r>
          </a:p>
        </p:txBody>
      </p:sp>
    </p:spTree>
    <p:extLst>
      <p:ext uri="{BB962C8B-B14F-4D97-AF65-F5344CB8AC3E}">
        <p14:creationId xmlns:p14="http://schemas.microsoft.com/office/powerpoint/2010/main" val="1028510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AUTHORITY: NOT WHAT THE PREACHERS SAY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Autofit/>
          </a:bodyPr>
          <a:lstStyle/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1:10-13 “Is Christ divided?”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4:6 “not to go beyond what is written”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Thessalonians 2:14 – ALL Christians “called” by Gospel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Preachers to preach THE WORD – 2 Timothy 4:1,2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Titus 2:15 “rebuke with all authority”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Timothy 3:16,17 “"All Scripture {is} given by inspiration of God…that the man of God may be complete, thoroughly equipped for every good work." </a:t>
            </a:r>
          </a:p>
        </p:txBody>
      </p:sp>
    </p:spTree>
    <p:extLst>
      <p:ext uri="{BB962C8B-B14F-4D97-AF65-F5344CB8AC3E}">
        <p14:creationId xmlns:p14="http://schemas.microsoft.com/office/powerpoint/2010/main" val="3603129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AUTHORITY: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Autofit/>
          </a:bodyPr>
          <a:lstStyle/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CREEDS OF MEN – Matthew 15:9; Colossians 2:20-22; 2 Peter 1:3; Galatians 1:6-9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DESIRES OF THE CONGREGATION – Exodus 32; 1 Samuel 15:15,24; Matthew 7:13,14, 21-23; Genesis 6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ELDERS OF A LOCAL CHURCH – 1 Peter 5:2; Acts 20:28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Elders under authority of Christ – No legislative power</a:t>
            </a:r>
          </a:p>
          <a:p>
            <a:pPr lvl="1"/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Unauthorized practices &amp; organizations not made scriptural under oversight of Elders – 1 Peter 5:1-4</a:t>
            </a:r>
          </a:p>
        </p:txBody>
      </p:sp>
    </p:spTree>
    <p:extLst>
      <p:ext uri="{BB962C8B-B14F-4D97-AF65-F5344CB8AC3E}">
        <p14:creationId xmlns:p14="http://schemas.microsoft.com/office/powerpoint/2010/main" val="36099177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AUTHORITY: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Autofit/>
          </a:bodyPr>
          <a:lstStyle/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OR SEEMING GOOD ACCOMPLISHED – does not constitute DIVINE AUTHORITY</a:t>
            </a:r>
          </a:p>
          <a:p>
            <a:pPr lvl="1"/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Samuel 6:1-11; 1 Chronicles 15:1-14; 1 Samuel 5,6; Numbers 4:1-16; 2 Chronicles 26:16-20; Leviticus 10:1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“I’D RATHER DO IT WRONG THAN NOT DO IT AT ALL!”  2 Timothy 2:5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says only TWO ALTERNATIVES?</a:t>
            </a:r>
          </a:p>
          <a:p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not do God’s work and do it RIGHT?</a:t>
            </a:r>
            <a:endParaRPr lang="en-US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8974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 IN THE NEW TESTAMENT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CHRIST THE SOURCE OF ALL AUTHORITY – Matthew 17:1-5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1:1,2 “has in these last days spoken to us by {His} Son”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Deuteronomy 18:18,19 “I will raise up for them a Prophet like you from among their brethren, and will put My words in His mouth, and He shall speak to them all that I command Him.”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3:22,23 “Him you shall hear in all things, whatever He says to you.”</a:t>
            </a:r>
          </a:p>
        </p:txBody>
      </p:sp>
    </p:spTree>
    <p:extLst>
      <p:ext uri="{BB962C8B-B14F-4D97-AF65-F5344CB8AC3E}">
        <p14:creationId xmlns:p14="http://schemas.microsoft.com/office/powerpoint/2010/main" val="39841186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2704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AUTHORITY IN THE NEW TESTAMENT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790700"/>
            <a:ext cx="11104075" cy="4664421"/>
          </a:xfrm>
        </p:spPr>
        <p:txBody>
          <a:bodyPr>
            <a:no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28:18 “All authority in heaven and on earth”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15:27 “put all things under His feet”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1:22,23; Colossians 1:18 – Head of the Body- the church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12:12ff – Church is HIS BRIDE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5:23,24 – Church subject to Christ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Colossians 3:17 – All done in His name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7:23 – Engage in works of lawlessness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Doing ALL in the Name of Christ – completeness of His authority</a:t>
            </a:r>
          </a:p>
        </p:txBody>
      </p:sp>
    </p:spTree>
    <p:extLst>
      <p:ext uri="{BB962C8B-B14F-4D97-AF65-F5344CB8AC3E}">
        <p14:creationId xmlns:p14="http://schemas.microsoft.com/office/powerpoint/2010/main" val="32124026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199" y="612632"/>
            <a:ext cx="10868685" cy="844976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BASIC RULES &amp; SUGGESTIONS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199" y="1294646"/>
            <a:ext cx="11104075" cy="51604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 Authority of Scriptures Above All Else – John 17:17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No Man Be Honored Above That Which Is Written- 1 Corinthians 4:6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 That Scriptures Can Be Understood – Ephesians  5:17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 Aright The Word Of Truth – 2 Timothy 2:15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Resolve To Follow Whatever Course Truth Demands – Proverbs 23:23; Matthew 13:45,46</a:t>
            </a:r>
          </a:p>
          <a:p>
            <a:pPr>
              <a:lnSpc>
                <a:spcPct val="100000"/>
              </a:lnSpc>
            </a:pPr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For Truth Without Compromise- Jude 3</a:t>
            </a:r>
          </a:p>
        </p:txBody>
      </p:sp>
    </p:spTree>
    <p:extLst>
      <p:ext uri="{BB962C8B-B14F-4D97-AF65-F5344CB8AC3E}">
        <p14:creationId xmlns:p14="http://schemas.microsoft.com/office/powerpoint/2010/main" val="15333065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1565998"/>
          </a:xfrm>
        </p:spPr>
        <p:txBody>
          <a:bodyPr/>
          <a:lstStyle/>
          <a:p>
            <a:r>
              <a:rPr lang="en-US" sz="8000" dirty="0"/>
              <a:t>1 Thessalonians 5:21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30851"/>
            <a:ext cx="9144000" cy="2109458"/>
          </a:xfrm>
        </p:spPr>
        <p:txBody>
          <a:bodyPr>
            <a:noAutofit/>
          </a:bodyPr>
          <a:lstStyle/>
          <a:p>
            <a:r>
              <a:rPr lang="en-US" sz="7200" dirty="0"/>
              <a:t>"Test all things; hold fast what is good." </a:t>
            </a:r>
          </a:p>
        </p:txBody>
      </p:sp>
    </p:spTree>
    <p:extLst>
      <p:ext uri="{BB962C8B-B14F-4D97-AF65-F5344CB8AC3E}">
        <p14:creationId xmlns:p14="http://schemas.microsoft.com/office/powerpoint/2010/main" val="61009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1BD8E5-A18E-435C-B431-90A6B59F4B6F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1487</TotalTime>
  <Words>963</Words>
  <Application>Microsoft Office PowerPoint</Application>
  <PresentationFormat>Widescreen</PresentationFormat>
  <Paragraphs>93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Vertical Lexicon design template</vt:lpstr>
      <vt:lpstr>PowerPoint Presentation</vt:lpstr>
      <vt:lpstr>AUTHORITY</vt:lpstr>
      <vt:lpstr>AUTHORITY</vt:lpstr>
      <vt:lpstr>DIVINE AUTHORITY</vt:lpstr>
      <vt:lpstr>DIVINE AUTHORITY ILLUSTRATED IN THE OLD TESTAMENT</vt:lpstr>
      <vt:lpstr>JESUS TAUGHT THE NEED FOR DIVINE AUTHORITY</vt:lpstr>
      <vt:lpstr>THE APOSTLES TAUGHT THE NEED FOR DIVINE AUTHORITY</vt:lpstr>
      <vt:lpstr>DIVINE AUTHORITY: NOT DOCTRINE OR PRACTICES OF O.T.</vt:lpstr>
      <vt:lpstr>DIVINE AUTHORITY: NOT WHAT THE PREACHERS SAY</vt:lpstr>
      <vt:lpstr>DIVINE AUTHORITY: </vt:lpstr>
      <vt:lpstr>DIVINE AUTHORITY: </vt:lpstr>
      <vt:lpstr>DIVINE AUTHORITY IN THE NEW TESTAMENT </vt:lpstr>
      <vt:lpstr>DIVINE AUTHORITY IN THE NEW TESTAMENT </vt:lpstr>
      <vt:lpstr>SOME BASIC RULES &amp; SUGGESTIONS</vt:lpstr>
      <vt:lpstr>1 Thessalonians 5:21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16</cp:revision>
  <dcterms:created xsi:type="dcterms:W3CDTF">2023-10-12T23:56:10Z</dcterms:created>
  <dcterms:modified xsi:type="dcterms:W3CDTF">2023-10-14T00:44:51Z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